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3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232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4E651-5847-F246-AAC1-1D4820BBF4B4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AB8C2-342D-7F48-B808-68E4D299C2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48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393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536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024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8959" cy="1143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641" y="1604329"/>
            <a:ext cx="10968959" cy="21933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641" y="3935934"/>
            <a:ext cx="10968959" cy="2193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65E9B0-7DA8-466E-963D-86F25D5E43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64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1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643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3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9613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799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16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7430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28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2F329-502C-8740-893D-B3FE91636467}" type="datetimeFigureOut">
              <a:rPr lang="fr-FR" smtClean="0"/>
              <a:t>08/12/2017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022DD-4846-B943-B058-D104FF90BC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81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>
                <a:latin typeface="Times New Roman" charset="0"/>
                <a:ea typeface="Times New Roman" charset="0"/>
                <a:cs typeface="Times New Roman" charset="0"/>
              </a:rPr>
              <a:t>“Policy determines politics” </a:t>
            </a:r>
            <a:endParaRPr lang="en-CA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pPr algn="r"/>
            <a:r>
              <a:rPr lang="fr-FR" dirty="0" err="1" smtClean="0">
                <a:latin typeface="Times New Roman" charset="0"/>
                <a:ea typeface="Times New Roman" charset="0"/>
                <a:cs typeface="Times New Roman" charset="0"/>
              </a:rPr>
              <a:t>Lowi</a:t>
            </a:r>
            <a:r>
              <a:rPr lang="fr-FR" dirty="0" smtClean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fr-FR" i="1" dirty="0" smtClean="0">
                <a:latin typeface="Times New Roman" charset="0"/>
                <a:ea typeface="Times New Roman" charset="0"/>
                <a:cs typeface="Times New Roman" charset="0"/>
              </a:rPr>
              <a:t>Four </a:t>
            </a:r>
            <a:r>
              <a:rPr lang="fr-FR" i="1" dirty="0" err="1" smtClean="0">
                <a:latin typeface="Times New Roman" charset="0"/>
                <a:ea typeface="Times New Roman" charset="0"/>
                <a:cs typeface="Times New Roman" charset="0"/>
              </a:rPr>
              <a:t>Systems</a:t>
            </a:r>
            <a:r>
              <a:rPr lang="fr-FR" i="1" dirty="0" smtClean="0">
                <a:latin typeface="Times New Roman" charset="0"/>
                <a:ea typeface="Times New Roman" charset="0"/>
                <a:cs typeface="Times New Roman" charset="0"/>
              </a:rPr>
              <a:t> of Policy, </a:t>
            </a:r>
            <a:r>
              <a:rPr lang="fr-FR" i="1" dirty="0" err="1" smtClean="0">
                <a:latin typeface="Times New Roman" charset="0"/>
                <a:ea typeface="Times New Roman" charset="0"/>
                <a:cs typeface="Times New Roman" charset="0"/>
              </a:rPr>
              <a:t>Politics</a:t>
            </a:r>
            <a:r>
              <a:rPr lang="fr-FR" i="1" dirty="0" smtClean="0">
                <a:latin typeface="Times New Roman" charset="0"/>
                <a:ea typeface="Times New Roman" charset="0"/>
                <a:cs typeface="Times New Roman" charset="0"/>
              </a:rPr>
              <a:t>, and </a:t>
            </a:r>
            <a:r>
              <a:rPr lang="fr-FR" i="1" dirty="0" err="1" smtClean="0">
                <a:latin typeface="Times New Roman" charset="0"/>
                <a:ea typeface="Times New Roman" charset="0"/>
                <a:cs typeface="Times New Roman" charset="0"/>
              </a:rPr>
              <a:t>Choice</a:t>
            </a:r>
            <a:r>
              <a:rPr lang="fr-FR" dirty="0" smtClean="0">
                <a:latin typeface="Times New Roman" charset="0"/>
                <a:ea typeface="Times New Roman" charset="0"/>
                <a:cs typeface="Times New Roman" charset="0"/>
              </a:rPr>
              <a:t>, 1972</a:t>
            </a:r>
            <a:endParaRPr lang="fr-F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04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latin typeface="Times New Roman" charset="0"/>
                <a:ea typeface="Times New Roman" charset="0"/>
                <a:cs typeface="Times New Roman" charset="0"/>
              </a:rPr>
              <a:t>Schneider and Ingram’s </a:t>
            </a:r>
            <a:r>
              <a:rPr lang="en-GB" b="1" i="1" dirty="0" smtClean="0">
                <a:latin typeface="Times New Roman" charset="0"/>
                <a:ea typeface="Times New Roman" charset="0"/>
                <a:cs typeface="Times New Roman" charset="0"/>
              </a:rPr>
              <a:t>Social construction of target populations </a:t>
            </a:r>
            <a:r>
              <a:rPr lang="en-GB" b="1" dirty="0" smtClean="0">
                <a:latin typeface="Times New Roman" charset="0"/>
                <a:ea typeface="Times New Roman" charset="0"/>
                <a:cs typeface="Times New Roman" charset="0"/>
              </a:rPr>
              <a:t>(1993;1997)</a:t>
            </a:r>
            <a:endParaRPr lang="fr-F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7740" y="1903446"/>
            <a:ext cx="6196519" cy="4351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927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8"/>
          <a:stretch/>
        </p:blipFill>
        <p:spPr>
          <a:xfrm>
            <a:off x="1606378" y="939113"/>
            <a:ext cx="8316098" cy="4201233"/>
          </a:xfrm>
        </p:spPr>
      </p:pic>
      <p:sp>
        <p:nvSpPr>
          <p:cNvPr id="5" name="Rectangle 4"/>
          <p:cNvSpPr/>
          <p:nvPr/>
        </p:nvSpPr>
        <p:spPr>
          <a:xfrm>
            <a:off x="259492" y="5934670"/>
            <a:ext cx="11094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 smtClean="0">
                <a:latin typeface="Times New Roman" charset="0"/>
                <a:ea typeface="Times New Roman" charset="0"/>
                <a:cs typeface="Times New Roman" charset="0"/>
              </a:rPr>
              <a:t>Pierson</a:t>
            </a:r>
            <a:r>
              <a:rPr lang="fr-FR" dirty="0" smtClean="0">
                <a:latin typeface="Times New Roman" charset="0"/>
                <a:ea typeface="Times New Roman" charset="0"/>
                <a:cs typeface="Times New Roman" charset="0"/>
              </a:rPr>
              <a:t>, Paul. "</a:t>
            </a:r>
            <a:r>
              <a:rPr lang="fr-FR" dirty="0" err="1" smtClean="0">
                <a:latin typeface="Times New Roman" charset="0"/>
                <a:ea typeface="Times New Roman" charset="0"/>
                <a:cs typeface="Times New Roman" charset="0"/>
              </a:rPr>
              <a:t>When</a:t>
            </a:r>
            <a:r>
              <a:rPr lang="fr-FR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fr-FR" dirty="0" err="1" smtClean="0">
                <a:latin typeface="Times New Roman" charset="0"/>
                <a:ea typeface="Times New Roman" charset="0"/>
                <a:cs typeface="Times New Roman" charset="0"/>
              </a:rPr>
              <a:t>Effect</a:t>
            </a:r>
            <a:r>
              <a:rPr lang="fr-FR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fr-FR" dirty="0" err="1" smtClean="0">
                <a:latin typeface="Times New Roman" charset="0"/>
                <a:ea typeface="Times New Roman" charset="0"/>
                <a:cs typeface="Times New Roman" charset="0"/>
              </a:rPr>
              <a:t>Becomes</a:t>
            </a:r>
            <a:r>
              <a:rPr lang="fr-FR" dirty="0" smtClean="0">
                <a:latin typeface="Times New Roman" charset="0"/>
                <a:ea typeface="Times New Roman" charset="0"/>
                <a:cs typeface="Times New Roman" charset="0"/>
              </a:rPr>
              <a:t> Cause: Policy Feedback and </a:t>
            </a:r>
            <a:r>
              <a:rPr lang="fr-FR" dirty="0" err="1" smtClean="0">
                <a:latin typeface="Times New Roman" charset="0"/>
                <a:ea typeface="Times New Roman" charset="0"/>
                <a:cs typeface="Times New Roman" charset="0"/>
              </a:rPr>
              <a:t>Political</a:t>
            </a:r>
            <a:r>
              <a:rPr lang="fr-FR" dirty="0" smtClean="0">
                <a:latin typeface="Times New Roman" charset="0"/>
                <a:ea typeface="Times New Roman" charset="0"/>
                <a:cs typeface="Times New Roman" charset="0"/>
              </a:rPr>
              <a:t> Change. » </a:t>
            </a:r>
            <a:r>
              <a:rPr lang="fr-FR" i="1" dirty="0" smtClean="0">
                <a:latin typeface="Times New Roman" charset="0"/>
                <a:ea typeface="Times New Roman" charset="0"/>
                <a:cs typeface="Times New Roman" charset="0"/>
              </a:rPr>
              <a:t>World </a:t>
            </a:r>
            <a:r>
              <a:rPr lang="fr-FR" i="1" dirty="0" err="1" smtClean="0">
                <a:latin typeface="Times New Roman" charset="0"/>
                <a:ea typeface="Times New Roman" charset="0"/>
                <a:cs typeface="Times New Roman" charset="0"/>
              </a:rPr>
              <a:t>Politics</a:t>
            </a:r>
            <a:r>
              <a:rPr lang="fr-FR" dirty="0" smtClean="0">
                <a:latin typeface="Times New Roman" charset="0"/>
                <a:ea typeface="Times New Roman" charset="0"/>
                <a:cs typeface="Times New Roman" charset="0"/>
              </a:rPr>
              <a:t> 45, no. 4 (1993): 595-628. doi:10.2307/2950710.</a:t>
            </a:r>
            <a:endParaRPr lang="fr-F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95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06" y="390352"/>
            <a:ext cx="3135344" cy="4357722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016" y="2396166"/>
            <a:ext cx="3608173" cy="427991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1449" y="390352"/>
            <a:ext cx="3229324" cy="499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45</Words>
  <Application>Microsoft Macintosh PowerPoint</Application>
  <PresentationFormat>Grand écran</PresentationFormat>
  <Paragraphs>4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Calibri</vt:lpstr>
      <vt:lpstr>Calibri Light</vt:lpstr>
      <vt:lpstr>Times New Roman</vt:lpstr>
      <vt:lpstr>Arial</vt:lpstr>
      <vt:lpstr>Thème Office</vt:lpstr>
      <vt:lpstr>“Policy determines politics” </vt:lpstr>
      <vt:lpstr>Schneider and Ingram’s Social construction of target populations (1993;1997)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“Policy determines politics” </dc:title>
  <dc:creator>Utilisateur de Microsoft Office</dc:creator>
  <cp:lastModifiedBy>Utilisateur de Microsoft Office</cp:lastModifiedBy>
  <cp:revision>2</cp:revision>
  <dcterms:created xsi:type="dcterms:W3CDTF">2017-12-08T14:38:34Z</dcterms:created>
  <dcterms:modified xsi:type="dcterms:W3CDTF">2017-12-08T14:51:48Z</dcterms:modified>
</cp:coreProperties>
</file>