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8" r:id="rId4"/>
    <p:sldId id="260" r:id="rId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243"/>
    <p:restoredTop sz="94674"/>
  </p:normalViewPr>
  <p:slideViewPr>
    <p:cSldViewPr snapToGrid="0" snapToObjects="1">
      <p:cViewPr varScale="1">
        <p:scale>
          <a:sx n="104" d="100"/>
          <a:sy n="104" d="100"/>
        </p:scale>
        <p:origin x="232" y="7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D4E651-5847-F246-AAC1-1D4820BBF4B4}" type="datetimeFigureOut">
              <a:rPr lang="fr-FR" smtClean="0"/>
              <a:t>08/12/2017</a:t>
            </a:fld>
            <a:endParaRPr lang="fr-FR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5AB8C2-342D-7F48-B808-68E4D299C28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9482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2F329-502C-8740-893D-B3FE91636467}" type="datetimeFigureOut">
              <a:rPr lang="fr-FR" smtClean="0"/>
              <a:t>08/12/2017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022DD-4846-B943-B058-D104FF90BC3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93933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2F329-502C-8740-893D-B3FE91636467}" type="datetimeFigureOut">
              <a:rPr lang="fr-FR" smtClean="0"/>
              <a:t>08/12/2017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022DD-4846-B943-B058-D104FF90BC3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85362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2F329-502C-8740-893D-B3FE91636467}" type="datetimeFigureOut">
              <a:rPr lang="fr-FR" smtClean="0"/>
              <a:t>08/12/2017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022DD-4846-B943-B058-D104FF90BC3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60249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641" y="273629"/>
            <a:ext cx="10968959" cy="114348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8641" y="1604329"/>
            <a:ext cx="10968959" cy="219335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641" y="3935934"/>
            <a:ext cx="10968959" cy="21933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65E9B0-7DA8-466E-963D-86F25D5E43BA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5640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2F329-502C-8740-893D-B3FE91636467}" type="datetimeFigureOut">
              <a:rPr lang="fr-FR" smtClean="0"/>
              <a:t>08/12/2017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022DD-4846-B943-B058-D104FF90BC3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119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2F329-502C-8740-893D-B3FE91636467}" type="datetimeFigureOut">
              <a:rPr lang="fr-FR" smtClean="0"/>
              <a:t>08/12/2017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022DD-4846-B943-B058-D104FF90BC3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56435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2F329-502C-8740-893D-B3FE91636467}" type="datetimeFigureOut">
              <a:rPr lang="fr-FR" smtClean="0"/>
              <a:t>08/12/2017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022DD-4846-B943-B058-D104FF90BC3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033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2F329-502C-8740-893D-B3FE91636467}" type="datetimeFigureOut">
              <a:rPr lang="fr-FR" smtClean="0"/>
              <a:t>08/12/2017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022DD-4846-B943-B058-D104FF90BC3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9613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2F329-502C-8740-893D-B3FE91636467}" type="datetimeFigureOut">
              <a:rPr lang="fr-FR" smtClean="0"/>
              <a:t>08/12/2017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022DD-4846-B943-B058-D104FF90BC3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79962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2F329-502C-8740-893D-B3FE91636467}" type="datetimeFigureOut">
              <a:rPr lang="fr-FR" smtClean="0"/>
              <a:t>08/12/2017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022DD-4846-B943-B058-D104FF90BC3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9166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2F329-502C-8740-893D-B3FE91636467}" type="datetimeFigureOut">
              <a:rPr lang="fr-FR" smtClean="0"/>
              <a:t>08/12/2017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022DD-4846-B943-B058-D104FF90BC3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74300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2F329-502C-8740-893D-B3FE91636467}" type="datetimeFigureOut">
              <a:rPr lang="fr-FR" smtClean="0"/>
              <a:t>08/12/2017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022DD-4846-B943-B058-D104FF90BC3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128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22F329-502C-8740-893D-B3FE91636467}" type="datetimeFigureOut">
              <a:rPr lang="fr-FR" smtClean="0"/>
              <a:t>08/12/2017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7022DD-4846-B943-B058-D104FF90BC3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3819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4" Type="http://schemas.openxmlformats.org/officeDocument/2006/relationships/image" Target="../media/image5.tiff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>
                <a:latin typeface="Times New Roman" charset="0"/>
                <a:ea typeface="Times New Roman" charset="0"/>
                <a:cs typeface="Times New Roman" charset="0"/>
              </a:rPr>
              <a:t>“Policy determines politics” </a:t>
            </a:r>
            <a:endParaRPr lang="en-CA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 anchor="b"/>
          <a:lstStyle/>
          <a:p>
            <a:pPr algn="r"/>
            <a:r>
              <a:rPr lang="fr-FR" dirty="0" err="1" smtClean="0">
                <a:latin typeface="Times New Roman" charset="0"/>
                <a:ea typeface="Times New Roman" charset="0"/>
                <a:cs typeface="Times New Roman" charset="0"/>
              </a:rPr>
              <a:t>Lowi</a:t>
            </a:r>
            <a:r>
              <a:rPr lang="fr-FR" dirty="0" smtClean="0">
                <a:latin typeface="Times New Roman" charset="0"/>
                <a:ea typeface="Times New Roman" charset="0"/>
                <a:cs typeface="Times New Roman" charset="0"/>
              </a:rPr>
              <a:t>, </a:t>
            </a:r>
            <a:r>
              <a:rPr lang="fr-FR" i="1" dirty="0" smtClean="0">
                <a:latin typeface="Times New Roman" charset="0"/>
                <a:ea typeface="Times New Roman" charset="0"/>
                <a:cs typeface="Times New Roman" charset="0"/>
              </a:rPr>
              <a:t>Four </a:t>
            </a:r>
            <a:r>
              <a:rPr lang="fr-FR" i="1" dirty="0" err="1" smtClean="0">
                <a:latin typeface="Times New Roman" charset="0"/>
                <a:ea typeface="Times New Roman" charset="0"/>
                <a:cs typeface="Times New Roman" charset="0"/>
              </a:rPr>
              <a:t>Systems</a:t>
            </a:r>
            <a:r>
              <a:rPr lang="fr-FR" i="1" dirty="0" smtClean="0">
                <a:latin typeface="Times New Roman" charset="0"/>
                <a:ea typeface="Times New Roman" charset="0"/>
                <a:cs typeface="Times New Roman" charset="0"/>
              </a:rPr>
              <a:t> of Policy, </a:t>
            </a:r>
            <a:r>
              <a:rPr lang="fr-FR" i="1" dirty="0" err="1" smtClean="0">
                <a:latin typeface="Times New Roman" charset="0"/>
                <a:ea typeface="Times New Roman" charset="0"/>
                <a:cs typeface="Times New Roman" charset="0"/>
              </a:rPr>
              <a:t>Politics</a:t>
            </a:r>
            <a:r>
              <a:rPr lang="fr-FR" i="1" dirty="0" smtClean="0">
                <a:latin typeface="Times New Roman" charset="0"/>
                <a:ea typeface="Times New Roman" charset="0"/>
                <a:cs typeface="Times New Roman" charset="0"/>
              </a:rPr>
              <a:t>, and </a:t>
            </a:r>
            <a:r>
              <a:rPr lang="fr-FR" i="1" dirty="0" err="1" smtClean="0">
                <a:latin typeface="Times New Roman" charset="0"/>
                <a:ea typeface="Times New Roman" charset="0"/>
                <a:cs typeface="Times New Roman" charset="0"/>
              </a:rPr>
              <a:t>Choice</a:t>
            </a:r>
            <a:r>
              <a:rPr lang="fr-FR" dirty="0" smtClean="0">
                <a:latin typeface="Times New Roman" charset="0"/>
                <a:ea typeface="Times New Roman" charset="0"/>
                <a:cs typeface="Times New Roman" charset="0"/>
              </a:rPr>
              <a:t>, 1972</a:t>
            </a:r>
            <a:endParaRPr lang="fr-FR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2048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smtClean="0">
                <a:latin typeface="Times New Roman" charset="0"/>
                <a:ea typeface="Times New Roman" charset="0"/>
                <a:cs typeface="Times New Roman" charset="0"/>
              </a:rPr>
              <a:t>Schneider and Ingram’s </a:t>
            </a:r>
            <a:r>
              <a:rPr lang="en-GB" b="1" i="1" dirty="0" smtClean="0">
                <a:latin typeface="Times New Roman" charset="0"/>
                <a:ea typeface="Times New Roman" charset="0"/>
                <a:cs typeface="Times New Roman" charset="0"/>
              </a:rPr>
              <a:t>Social construction of target populations </a:t>
            </a:r>
            <a:r>
              <a:rPr lang="en-GB" b="1" dirty="0" smtClean="0">
                <a:latin typeface="Times New Roman" charset="0"/>
                <a:ea typeface="Times New Roman" charset="0"/>
                <a:cs typeface="Times New Roman" charset="0"/>
              </a:rPr>
              <a:t>(1993;1997)</a:t>
            </a:r>
            <a:endParaRPr lang="fr-FR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97740" y="1903446"/>
            <a:ext cx="6196519" cy="43513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29273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6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8"/>
          <a:stretch/>
        </p:blipFill>
        <p:spPr>
          <a:xfrm>
            <a:off x="1606378" y="939113"/>
            <a:ext cx="8316098" cy="4201233"/>
          </a:xfrm>
        </p:spPr>
      </p:pic>
      <p:sp>
        <p:nvSpPr>
          <p:cNvPr id="5" name="Rectangle 4"/>
          <p:cNvSpPr/>
          <p:nvPr/>
        </p:nvSpPr>
        <p:spPr>
          <a:xfrm>
            <a:off x="259492" y="5934670"/>
            <a:ext cx="110943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err="1" smtClean="0">
                <a:latin typeface="Times New Roman" charset="0"/>
                <a:ea typeface="Times New Roman" charset="0"/>
                <a:cs typeface="Times New Roman" charset="0"/>
              </a:rPr>
              <a:t>Pierson</a:t>
            </a:r>
            <a:r>
              <a:rPr lang="fr-FR" dirty="0" smtClean="0">
                <a:latin typeface="Times New Roman" charset="0"/>
                <a:ea typeface="Times New Roman" charset="0"/>
                <a:cs typeface="Times New Roman" charset="0"/>
              </a:rPr>
              <a:t>, Paul. "</a:t>
            </a:r>
            <a:r>
              <a:rPr lang="fr-FR" dirty="0" err="1" smtClean="0">
                <a:latin typeface="Times New Roman" charset="0"/>
                <a:ea typeface="Times New Roman" charset="0"/>
                <a:cs typeface="Times New Roman" charset="0"/>
              </a:rPr>
              <a:t>When</a:t>
            </a:r>
            <a:r>
              <a:rPr lang="fr-FR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fr-FR" dirty="0" err="1" smtClean="0">
                <a:latin typeface="Times New Roman" charset="0"/>
                <a:ea typeface="Times New Roman" charset="0"/>
                <a:cs typeface="Times New Roman" charset="0"/>
              </a:rPr>
              <a:t>Effect</a:t>
            </a:r>
            <a:r>
              <a:rPr lang="fr-FR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fr-FR" dirty="0" err="1" smtClean="0">
                <a:latin typeface="Times New Roman" charset="0"/>
                <a:ea typeface="Times New Roman" charset="0"/>
                <a:cs typeface="Times New Roman" charset="0"/>
              </a:rPr>
              <a:t>Becomes</a:t>
            </a:r>
            <a:r>
              <a:rPr lang="fr-FR" dirty="0" smtClean="0">
                <a:latin typeface="Times New Roman" charset="0"/>
                <a:ea typeface="Times New Roman" charset="0"/>
                <a:cs typeface="Times New Roman" charset="0"/>
              </a:rPr>
              <a:t> Cause: Policy Feedback and </a:t>
            </a:r>
            <a:r>
              <a:rPr lang="fr-FR" dirty="0" err="1" smtClean="0">
                <a:latin typeface="Times New Roman" charset="0"/>
                <a:ea typeface="Times New Roman" charset="0"/>
                <a:cs typeface="Times New Roman" charset="0"/>
              </a:rPr>
              <a:t>Political</a:t>
            </a:r>
            <a:r>
              <a:rPr lang="fr-FR" dirty="0" smtClean="0">
                <a:latin typeface="Times New Roman" charset="0"/>
                <a:ea typeface="Times New Roman" charset="0"/>
                <a:cs typeface="Times New Roman" charset="0"/>
              </a:rPr>
              <a:t> Change. » </a:t>
            </a:r>
            <a:r>
              <a:rPr lang="fr-FR" i="1" dirty="0" smtClean="0">
                <a:latin typeface="Times New Roman" charset="0"/>
                <a:ea typeface="Times New Roman" charset="0"/>
                <a:cs typeface="Times New Roman" charset="0"/>
              </a:rPr>
              <a:t>World </a:t>
            </a:r>
            <a:r>
              <a:rPr lang="fr-FR" i="1" dirty="0" err="1" smtClean="0">
                <a:latin typeface="Times New Roman" charset="0"/>
                <a:ea typeface="Times New Roman" charset="0"/>
                <a:cs typeface="Times New Roman" charset="0"/>
              </a:rPr>
              <a:t>Politics</a:t>
            </a:r>
            <a:r>
              <a:rPr lang="fr-FR" dirty="0" smtClean="0">
                <a:latin typeface="Times New Roman" charset="0"/>
                <a:ea typeface="Times New Roman" charset="0"/>
                <a:cs typeface="Times New Roman" charset="0"/>
              </a:rPr>
              <a:t> 45, no. 4 (1993): 595-628. doi:10.2307/2950710.</a:t>
            </a:r>
            <a:endParaRPr lang="fr-FR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3952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106" y="390352"/>
            <a:ext cx="3135344" cy="4357722"/>
          </a:xfr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3016" y="2396166"/>
            <a:ext cx="3608173" cy="4279913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01449" y="390352"/>
            <a:ext cx="3229324" cy="4996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45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45</Words>
  <Application>Microsoft Macintosh PowerPoint</Application>
  <PresentationFormat>Grand écran</PresentationFormat>
  <Paragraphs>4</Paragraphs>
  <Slides>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9" baseType="lpstr">
      <vt:lpstr>Calibri</vt:lpstr>
      <vt:lpstr>Calibri Light</vt:lpstr>
      <vt:lpstr>Times New Roman</vt:lpstr>
      <vt:lpstr>Arial</vt:lpstr>
      <vt:lpstr>Thème Office</vt:lpstr>
      <vt:lpstr>“Policy determines politics” </vt:lpstr>
      <vt:lpstr>Schneider and Ingram’s Social construction of target populations (1993;1997)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15.0025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“Policy determines politics” </dc:title>
  <dc:creator>Utilisateur de Microsoft Office</dc:creator>
  <cp:lastModifiedBy>Utilisateur de Microsoft Office</cp:lastModifiedBy>
  <cp:revision>2</cp:revision>
  <dcterms:created xsi:type="dcterms:W3CDTF">2017-12-08T14:38:34Z</dcterms:created>
  <dcterms:modified xsi:type="dcterms:W3CDTF">2017-12-08T14:51:48Z</dcterms:modified>
</cp:coreProperties>
</file>